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9" r:id="rId3"/>
    <p:sldId id="262" r:id="rId4"/>
    <p:sldId id="299" r:id="rId5"/>
    <p:sldId id="261" r:id="rId6"/>
    <p:sldId id="260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57" r:id="rId15"/>
    <p:sldId id="270" r:id="rId16"/>
    <p:sldId id="276" r:id="rId17"/>
    <p:sldId id="275" r:id="rId18"/>
    <p:sldId id="274" r:id="rId19"/>
    <p:sldId id="273" r:id="rId20"/>
    <p:sldId id="272" r:id="rId21"/>
    <p:sldId id="271" r:id="rId22"/>
    <p:sldId id="278" r:id="rId23"/>
    <p:sldId id="277" r:id="rId24"/>
    <p:sldId id="281" r:id="rId25"/>
    <p:sldId id="280" r:id="rId26"/>
    <p:sldId id="258" r:id="rId27"/>
    <p:sldId id="279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93" r:id="rId36"/>
    <p:sldId id="292" r:id="rId37"/>
    <p:sldId id="291" r:id="rId38"/>
    <p:sldId id="290" r:id="rId39"/>
    <p:sldId id="296" r:id="rId40"/>
    <p:sldId id="289" r:id="rId41"/>
    <p:sldId id="295" r:id="rId42"/>
    <p:sldId id="294" r:id="rId43"/>
    <p:sldId id="297" r:id="rId44"/>
    <p:sldId id="300" r:id="rId45"/>
    <p:sldId id="298" r:id="rId46"/>
  </p:sldIdLst>
  <p:sldSz cx="12192000" cy="6858000"/>
  <p:notesSz cx="6858000" cy="9144000"/>
  <p:photoAlbum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5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24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073FD-364F-4B80-9E32-0B7B34BBE5ED}" type="datetimeFigureOut">
              <a:rPr lang="nl-NL" smtClean="0"/>
              <a:t>19-8-2025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CD5B5-1CF1-4F36-85CC-161784A12E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32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2C25E1-794A-EA2E-195C-E04E932D71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60127B8-2244-9988-84EF-09DCECADC3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77BC072-65A6-40C3-D1E8-A15BB469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5961-94CF-45CA-A902-8172649189FD}" type="datetimeFigureOut">
              <a:rPr lang="nl-NL" smtClean="0"/>
              <a:t>19-8-2025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C716309-FC03-2AFE-6D30-EF80BAF5B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E61BD49-B122-AC64-F893-4DE0FBEA6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D2B8-ED88-4907-98F4-7CB88FEB30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8386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DDE601-DB05-46E9-FC42-7468B3CB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40C0AD8-F9E2-9C50-71C2-92F88337C3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C60ED10-4967-B82A-3129-DA674ED53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5961-94CF-45CA-A902-8172649189FD}" type="datetimeFigureOut">
              <a:rPr lang="nl-NL" smtClean="0"/>
              <a:t>19-8-2025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9C7A657-0D95-523F-3FF1-53B30B885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206BDB-D911-9D2D-E0B0-5E3885935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D2B8-ED88-4907-98F4-7CB88FEB30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5880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BF3126F-7BCF-7294-896B-2002E936A2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4AD6759-EF3F-1346-ABA0-4DEADC6F4C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3070DEE-79FA-722D-1A49-B83743D60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5961-94CF-45CA-A902-8172649189FD}" type="datetimeFigureOut">
              <a:rPr lang="nl-NL" smtClean="0"/>
              <a:t>19-8-2025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7F541A-AAE7-67D7-6D4B-B0A0B873E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D9BAAA8-1B89-9A67-EC01-AEC80BEC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D2B8-ED88-4907-98F4-7CB88FEB30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5057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19DB83-4184-90B5-9311-75B6295C8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BC3B04-BAE6-9FA1-F0BB-12BDA52C3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7ACB9CD-2516-D422-E3C7-5EFF2CC91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5961-94CF-45CA-A902-8172649189FD}" type="datetimeFigureOut">
              <a:rPr lang="nl-NL" smtClean="0"/>
              <a:t>19-8-2025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52F18A2-048D-97A1-0F2E-1C935CDF8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AB4D72-2B0E-6F37-C04C-0D41A9663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D2B8-ED88-4907-98F4-7CB88FEB30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2806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691F9-024D-F687-C5BC-0CC0625FC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AC02198-461B-D800-22B6-752E93532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D9223B-EA1A-5B0E-071B-2B36F021A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5961-94CF-45CA-A902-8172649189FD}" type="datetimeFigureOut">
              <a:rPr lang="nl-NL" smtClean="0"/>
              <a:t>19-8-2025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C9A053A-1BE4-C6C0-4A2F-94C251728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6A37166-6452-6738-3625-E335BA34A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D2B8-ED88-4907-98F4-7CB88FEB30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2538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0C0817-1654-CB0D-EF35-4599BE423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AA2D694-E2F8-DEA1-0A46-290231759A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2ED7B33-21E4-B939-66BE-89469E05B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435E76A-4783-595E-0BB0-CA09363B8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5961-94CF-45CA-A902-8172649189FD}" type="datetimeFigureOut">
              <a:rPr lang="nl-NL" smtClean="0"/>
              <a:t>19-8-2025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49ABA09-4DAA-B617-2F3B-B74FC610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BA26058-C920-78B3-A782-F37DDA876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D2B8-ED88-4907-98F4-7CB88FEB30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0467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C96313-7E85-D881-0080-20D14C9F3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AC1BF66-3FB3-CE24-9F6F-6C669BA11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BE2B302-7D17-6FAE-BEB4-2E4D36C84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AEEA896-E432-B5A7-4203-7D8F78D2A4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6042191-F429-D3E5-EB99-D6414FCBFF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5186467-19ED-8590-0834-B50F4534B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5961-94CF-45CA-A902-8172649189FD}" type="datetimeFigureOut">
              <a:rPr lang="nl-NL" smtClean="0"/>
              <a:t>19-8-2025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BD9668B-B85B-0AE3-74B4-633F18511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B5B9301-83AF-F1E2-57C5-52258A777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D2B8-ED88-4907-98F4-7CB88FEB30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8938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2829DC-A379-032A-4F2B-0F4E3A688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30C8682-9B8F-4633-F8F6-926151C45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5961-94CF-45CA-A902-8172649189FD}" type="datetimeFigureOut">
              <a:rPr lang="nl-NL" smtClean="0"/>
              <a:t>19-8-2025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F858652-FAD8-373B-F9C6-BDBA1EC63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9130F33-A5AE-0E75-0CB1-1A0ED9D9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D2B8-ED88-4907-98F4-7CB88FEB30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8333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C2526B6-A79A-748B-5DDD-7A34D3375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5961-94CF-45CA-A902-8172649189FD}" type="datetimeFigureOut">
              <a:rPr lang="nl-NL" smtClean="0"/>
              <a:t>19-8-2025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2E665FB-AD78-D5FE-F73C-B3C5AB84A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67998E9-70FF-99EA-7E93-E4CE07AAD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D2B8-ED88-4907-98F4-7CB88FEB30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8454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623948-AE06-52E5-2DEB-A5D996DD9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1D81136-C817-4895-4B11-8DFA38107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7A2C6FA-7C22-B528-224C-0EFCAAF80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52D7DF9-670B-2D93-B04D-34F0F2EC1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5961-94CF-45CA-A902-8172649189FD}" type="datetimeFigureOut">
              <a:rPr lang="nl-NL" smtClean="0"/>
              <a:t>19-8-2025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F2749E4-D98C-F73F-6C3D-F8E08ADB1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018ED4A-053F-5189-EC57-E6F59A32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D2B8-ED88-4907-98F4-7CB88FEB30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9588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1A6B3B-AF81-5A34-4661-D3986765C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8336021-BCA7-DD0A-9250-991C7687F1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D36BA86-B908-F033-70FC-77DE6ED8F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BD9F91-D832-A8E5-E2F0-75194D2F6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5961-94CF-45CA-A902-8172649189FD}" type="datetimeFigureOut">
              <a:rPr lang="nl-NL" smtClean="0"/>
              <a:t>19-8-2025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624A82B-0658-9D93-D262-167FCC8D9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06B0625-0C2F-B213-BCDD-16D87F503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D2B8-ED88-4907-98F4-7CB88FEB30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1108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5C441B8-6AD5-EA64-4CCD-7C74BC516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9E1F0E7-842D-A589-617F-E58BC175E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4BF9DD2-2D3E-B464-DA20-083A5BD6AF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5A5961-94CF-45CA-A902-8172649189FD}" type="datetimeFigureOut">
              <a:rPr lang="nl-NL" smtClean="0"/>
              <a:t>19-8-2025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77B53E8-1E6B-BD5B-C9F1-4EF7ED34AB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33A8F84-A6FC-252E-FDFB-F616E45196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80D2B8-ED88-4907-98F4-7CB88FEB30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12517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910D24EC-AF24-B473-0973-5581FD809F0E}"/>
              </a:ext>
            </a:extLst>
          </p:cNvPr>
          <p:cNvSpPr txBox="1"/>
          <p:nvPr/>
        </p:nvSpPr>
        <p:spPr>
          <a:xfrm>
            <a:off x="635000" y="458956"/>
            <a:ext cx="513715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/>
              <a:t>Programma 2025:</a:t>
            </a:r>
          </a:p>
          <a:p>
            <a:endParaRPr lang="nl-NL" sz="1200" dirty="0"/>
          </a:p>
          <a:p>
            <a:r>
              <a:rPr lang="nl-NL" sz="1200" dirty="0"/>
              <a:t>Vrijdag 22 Augustus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/>
              <a:t>Pub Quiz XXL (19:45 Feesttent Katjesweg)</a:t>
            </a:r>
          </a:p>
          <a:p>
            <a:pPr marL="285750" indent="-285750">
              <a:buFontTx/>
              <a:buChar char="-"/>
            </a:pPr>
            <a:endParaRPr lang="nl-NL" sz="1200" dirty="0"/>
          </a:p>
          <a:p>
            <a:r>
              <a:rPr lang="nl-NL" sz="1200" dirty="0"/>
              <a:t>Zaterdag 23 Augustus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/>
              <a:t>Hazerswoude Live (19:00 Feesttent Katjesweg)</a:t>
            </a:r>
          </a:p>
          <a:p>
            <a:pPr marL="285750" indent="-285750">
              <a:buFontTx/>
              <a:buChar char="-"/>
            </a:pPr>
            <a:endParaRPr lang="nl-NL" sz="1200" dirty="0"/>
          </a:p>
          <a:p>
            <a:r>
              <a:rPr lang="nl-NL" sz="1200" dirty="0"/>
              <a:t>Dinsdag 26 Augustus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/>
              <a:t>Zwoel op de Poel (17:00 de Poel / Zuiddijk)</a:t>
            </a:r>
          </a:p>
          <a:p>
            <a:pPr marL="285750" indent="-285750">
              <a:buFontTx/>
              <a:buChar char="-"/>
            </a:pPr>
            <a:endParaRPr lang="nl-NL" sz="1200" dirty="0"/>
          </a:p>
          <a:p>
            <a:r>
              <a:rPr lang="nl-NL" sz="1200" dirty="0"/>
              <a:t>Woensdag 27 Augustus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/>
              <a:t>Clown Doedel (14:15 Ambachtsplein)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/>
              <a:t>Poldercross (16:00 Feesttent Katjesweg)</a:t>
            </a:r>
          </a:p>
          <a:p>
            <a:pPr marL="285750" indent="-285750">
              <a:buFontTx/>
              <a:buChar char="-"/>
            </a:pPr>
            <a:endParaRPr lang="nl-NL" sz="1200" dirty="0"/>
          </a:p>
          <a:p>
            <a:r>
              <a:rPr lang="nl-NL" sz="1200" dirty="0"/>
              <a:t>Donderdag 28 Augustus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/>
              <a:t>Moorddiner (17:00 Raadhuisplein)</a:t>
            </a:r>
          </a:p>
          <a:p>
            <a:pPr marL="285750" indent="-285750">
              <a:buFontTx/>
              <a:buChar char="-"/>
            </a:pPr>
            <a:endParaRPr lang="nl-NL" sz="1200" dirty="0"/>
          </a:p>
          <a:p>
            <a:r>
              <a:rPr lang="nl-NL" sz="1200" dirty="0"/>
              <a:t>Vrijdag 29 Augustus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/>
              <a:t>Sterkste man/vrouw (16:00 Raadhuisplein)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/>
              <a:t>Live Muziek (22:00 Raadhuisplein)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/>
              <a:t>Live Muziek (20:00 Feesttent Katjesweg)</a:t>
            </a:r>
          </a:p>
          <a:p>
            <a:pPr marL="285750" indent="-285750">
              <a:buFontTx/>
              <a:buChar char="-"/>
            </a:pPr>
            <a:endParaRPr lang="nl-NL" sz="1200" dirty="0"/>
          </a:p>
          <a:p>
            <a:r>
              <a:rPr lang="nl-NL" sz="1200" dirty="0"/>
              <a:t>Zaterdag 30 Augustus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/>
              <a:t>Braderie (10:00 Dorpsstraat)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/>
              <a:t>Jaarmarkt Festival (13:00 Raadhuisplein)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/>
              <a:t>Live Muziek (16:00 Feesttent Katjesweg)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/>
              <a:t>Vuurwerk (21:30 Weiland naast fiets/voet pad </a:t>
            </a:r>
            <a:r>
              <a:rPr lang="nl-NL" sz="1200" dirty="0" err="1"/>
              <a:t>Hazerswoudse</a:t>
            </a:r>
            <a:r>
              <a:rPr lang="nl-NL" sz="1200" dirty="0"/>
              <a:t> Boys)</a:t>
            </a:r>
          </a:p>
          <a:p>
            <a:endParaRPr lang="nl-NL" sz="1200" dirty="0"/>
          </a:p>
          <a:p>
            <a:r>
              <a:rPr lang="nl-NL" sz="1200" dirty="0"/>
              <a:t>Woensdag t/m Zaterdag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/>
              <a:t>Iedere dag Kermis vanaf 15:00, Zaterdag vanaf 11:00</a:t>
            </a:r>
          </a:p>
        </p:txBody>
      </p:sp>
      <p:pic>
        <p:nvPicPr>
          <p:cNvPr id="8" name="Afbeelding 7" descr="Afbeelding met tekst, Graphics, logo, Lettertype&#10;&#10;Door AI gegenereerde inhoud is mogelijk onjuist.">
            <a:extLst>
              <a:ext uri="{FF2B5EF4-FFF2-40B4-BE49-F238E27FC236}">
                <a16:creationId xmlns:a16="http://schemas.microsoft.com/office/drawing/2014/main" id="{2D17D6A0-443C-AD5E-FC65-63B6294F6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00" y="914400"/>
            <a:ext cx="451485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73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7C5EE2-6096-90E8-19EB-132C24708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CC4240A1-BA9D-CC99-B2B9-FF46AA5DE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995" y="2120746"/>
            <a:ext cx="6706010" cy="261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40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D9BB7F-0A26-4BCA-08C5-9F30910F7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Lettertype, schermopname, logo&#10;&#10;Door AI gegenereerde inhoud is mogelijk onjuist.">
            <a:extLst>
              <a:ext uri="{FF2B5EF4-FFF2-40B4-BE49-F238E27FC236}">
                <a16:creationId xmlns:a16="http://schemas.microsoft.com/office/drawing/2014/main" id="{53942F97-89A8-F9BD-49E6-72B2ED1BD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155" y="1398079"/>
            <a:ext cx="6537689" cy="406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52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8E1F44-A80E-25CC-3F5D-27E9340A5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Lettertype, logo, ontwerp&#10;&#10;Door AI gegenereerde inhoud is mogelijk onjuist.">
            <a:extLst>
              <a:ext uri="{FF2B5EF4-FFF2-40B4-BE49-F238E27FC236}">
                <a16:creationId xmlns:a16="http://schemas.microsoft.com/office/drawing/2014/main" id="{3B871C74-31D8-1D04-9C0D-1A8366AFE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075" y="1204440"/>
            <a:ext cx="6389849" cy="44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16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79E305-5B4B-4525-744B-5763360D6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Lettertype, Graphics, logo, tekst&#10;&#10;Door AI gegenereerde inhoud is mogelijk onjuist.">
            <a:extLst>
              <a:ext uri="{FF2B5EF4-FFF2-40B4-BE49-F238E27FC236}">
                <a16:creationId xmlns:a16="http://schemas.microsoft.com/office/drawing/2014/main" id="{B46F6CE3-E08D-5C7C-D612-CA19589BE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094" y="2250058"/>
            <a:ext cx="6171812" cy="235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710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EE83AA-7AA3-E143-A963-75E28FD0C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Lettertype, logo&#10;&#10;Door AI gegenereerde inhoud is mogelijk onjuist.">
            <a:extLst>
              <a:ext uri="{FF2B5EF4-FFF2-40B4-BE49-F238E27FC236}">
                <a16:creationId xmlns:a16="http://schemas.microsoft.com/office/drawing/2014/main" id="{3045BFCA-BA54-7FBE-DF25-35F44B639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757" y="0"/>
            <a:ext cx="6502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90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1D3F29-146D-0398-DF18-0481E7E64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Lettertype, schermopname, ontwerp&#10;&#10;Door AI gegenereerde inhoud is mogelijk onjuist.">
            <a:extLst>
              <a:ext uri="{FF2B5EF4-FFF2-40B4-BE49-F238E27FC236}">
                <a16:creationId xmlns:a16="http://schemas.microsoft.com/office/drawing/2014/main" id="{A6DB0990-1057-6502-A94F-0C0370148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719" y="1364488"/>
            <a:ext cx="6890562" cy="342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45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3CB491-C3F0-15D3-A1DD-849F93387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logo, Lettertype, Graphics, cirkel&#10;&#10;Door AI gegenereerde inhoud is mogelijk onjuist.">
            <a:extLst>
              <a:ext uri="{FF2B5EF4-FFF2-40B4-BE49-F238E27FC236}">
                <a16:creationId xmlns:a16="http://schemas.microsoft.com/office/drawing/2014/main" id="{805F7B0E-913C-9226-C939-74E9B6EA2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505" y="1525170"/>
            <a:ext cx="3728990" cy="380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34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C4CEAD-3721-BD8F-AC02-4C520031B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Lettertype, Graphics, tekst, logo&#10;&#10;Door AI gegenereerde inhoud is mogelijk onjuist.">
            <a:extLst>
              <a:ext uri="{FF2B5EF4-FFF2-40B4-BE49-F238E27FC236}">
                <a16:creationId xmlns:a16="http://schemas.microsoft.com/office/drawing/2014/main" id="{2DB57549-EF96-71CE-3E9D-3C6F1BDCB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15" y="2612842"/>
            <a:ext cx="6436370" cy="163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29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E82A88-8129-D785-618C-E7658C2F6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Lettertype, logo, schermopname&#10;&#10;Door AI gegenereerde inhoud is mogelijk onjuist.">
            <a:extLst>
              <a:ext uri="{FF2B5EF4-FFF2-40B4-BE49-F238E27FC236}">
                <a16:creationId xmlns:a16="http://schemas.microsoft.com/office/drawing/2014/main" id="{6B0E7107-7A8E-C103-C3B2-A2175EE42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09" y="2666893"/>
            <a:ext cx="9002381" cy="152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1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51DF64-95F7-0D23-ACA3-5A3C1F05B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51FFE6C6-4472-B913-036D-3F8D0D6CC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085" y="719798"/>
            <a:ext cx="5499829" cy="541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00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83CE2F-005A-7A06-C537-D3A6AE33E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Lettertype, schermopname, logo&#10;&#10;Door AI gegenereerde inhoud is mogelijk onjuist.">
            <a:extLst>
              <a:ext uri="{FF2B5EF4-FFF2-40B4-BE49-F238E27FC236}">
                <a16:creationId xmlns:a16="http://schemas.microsoft.com/office/drawing/2014/main" id="{92212A01-9012-C9A4-3272-9F6C928C6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212" y="1394849"/>
            <a:ext cx="7971576" cy="406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287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07F4AF-944A-5F9C-F548-CC1FDF0D4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Graphics, Lettertype, logo&#10;&#10;Door AI gegenereerde inhoud is mogelijk onjuist.">
            <a:extLst>
              <a:ext uri="{FF2B5EF4-FFF2-40B4-BE49-F238E27FC236}">
                <a16:creationId xmlns:a16="http://schemas.microsoft.com/office/drawing/2014/main" id="{F88CF2D9-C944-5451-DEAD-040871A06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211" y="1028599"/>
            <a:ext cx="4775578" cy="48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01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3518DD-9524-635C-23B4-ECCF6DBDA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Hondenras, hond, huisdier, teckel&#10;&#10;Door AI gegenereerde inhoud is mogelijk onjuist.">
            <a:extLst>
              <a:ext uri="{FF2B5EF4-FFF2-40B4-BE49-F238E27FC236}">
                <a16:creationId xmlns:a16="http://schemas.microsoft.com/office/drawing/2014/main" id="{3C41E8DB-E50C-E405-4378-AF0D557E0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040" y="1272918"/>
            <a:ext cx="6045920" cy="431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95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7CADC3-687F-8FEA-BE28-E174047AF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Lettertype, symbool, Graphics, tekst&#10;&#10;Door AI gegenereerde inhoud is mogelijk onjuist.">
            <a:extLst>
              <a:ext uri="{FF2B5EF4-FFF2-40B4-BE49-F238E27FC236}">
                <a16:creationId xmlns:a16="http://schemas.microsoft.com/office/drawing/2014/main" id="{1AD83FDB-BE00-EA2E-621C-A70115846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925" y="2163508"/>
            <a:ext cx="6026150" cy="253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38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E01BD1-2BB6-D415-6F7B-DF910F2C4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Lettertype, schermopname, Graphics&#10;&#10;Door AI gegenereerde inhoud is mogelijk onjuist.">
            <a:extLst>
              <a:ext uri="{FF2B5EF4-FFF2-40B4-BE49-F238E27FC236}">
                <a16:creationId xmlns:a16="http://schemas.microsoft.com/office/drawing/2014/main" id="{5F230B53-80DC-F75C-1F80-DC0145B07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50" y="1625942"/>
            <a:ext cx="8622100" cy="360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45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F0F0C9-0216-6B26-3643-6DEC5B721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EFD6BD5F-BA76-8B8D-D21A-FF1BB4BB7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223" y="1537333"/>
            <a:ext cx="6427554" cy="378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16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0B7D3C-4176-7FB3-79B0-E4F4E0153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aphics, logo, Lettertype, grafische vormgeving&#10;&#10;Door AI gegenereerde inhoud is mogelijk onjuist.">
            <a:extLst>
              <a:ext uri="{FF2B5EF4-FFF2-40B4-BE49-F238E27FC236}">
                <a16:creationId xmlns:a16="http://schemas.microsoft.com/office/drawing/2014/main" id="{DD44AE52-F288-B1EB-369F-8C3083BF4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705" y="1952419"/>
            <a:ext cx="7268589" cy="295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5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A14DF7-21FA-972A-9EE5-1E4C6AE00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duisternis, zwart, schets, tekening&#10;&#10;Door AI gegenereerde inhoud is mogelijk onjuist.">
            <a:extLst>
              <a:ext uri="{FF2B5EF4-FFF2-40B4-BE49-F238E27FC236}">
                <a16:creationId xmlns:a16="http://schemas.microsoft.com/office/drawing/2014/main" id="{330AAD84-49DE-8181-22C9-AE1D537C6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948" y="552450"/>
            <a:ext cx="5870103" cy="558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92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D04A97-61B3-B1D9-F381-2FEB91DD6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Lettertype, schermopname, Graphics&#10;&#10;Door AI gegenereerde inhoud is mogelijk onjuist.">
            <a:extLst>
              <a:ext uri="{FF2B5EF4-FFF2-40B4-BE49-F238E27FC236}">
                <a16:creationId xmlns:a16="http://schemas.microsoft.com/office/drawing/2014/main" id="{439339AB-1A69-4F7B-3CFA-FEE50FFA2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981" y="2081118"/>
            <a:ext cx="5068037" cy="269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79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6924B7-0931-742B-4D58-8A128078F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Lettertype, schermopname, logo&#10;&#10;Door AI gegenereerde inhoud is mogelijk onjuist.">
            <a:extLst>
              <a:ext uri="{FF2B5EF4-FFF2-40B4-BE49-F238E27FC236}">
                <a16:creationId xmlns:a16="http://schemas.microsoft.com/office/drawing/2014/main" id="{9F58EBFE-744B-561C-E7B7-0F12CACBA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635" y="1540635"/>
            <a:ext cx="3776730" cy="37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86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C8D055-8221-1C09-1148-64BAF0A79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7C671FF6-5ADD-86DE-BC09-E4627FDF4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445" y="447259"/>
            <a:ext cx="2391109" cy="596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67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C3DE3-6B6F-86B1-82D1-6870B4E4A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Lettertype, schermopname, logo&#10;&#10;Door AI gegenereerde inhoud is mogelijk onjuist.">
            <a:extLst>
              <a:ext uri="{FF2B5EF4-FFF2-40B4-BE49-F238E27FC236}">
                <a16:creationId xmlns:a16="http://schemas.microsoft.com/office/drawing/2014/main" id="{B3C3C4E6-E0F1-C2D7-C1F5-F1BAF6D9A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750" y="1498704"/>
            <a:ext cx="7714499" cy="386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80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44D302-12B8-4751-9F03-5B70E88E3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Lettertype, schermopname, Graphics&#10;&#10;Door AI gegenereerde inhoud is mogelijk onjuist.">
            <a:extLst>
              <a:ext uri="{FF2B5EF4-FFF2-40B4-BE49-F238E27FC236}">
                <a16:creationId xmlns:a16="http://schemas.microsoft.com/office/drawing/2014/main" id="{7480CB72-FC2F-3A61-1DED-13EAB40F1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41" y="2756857"/>
            <a:ext cx="8925318" cy="13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18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65D1C9-9811-EA40-822A-BDF342A88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8B3FE0EF-5F7F-2A7E-0C04-FE8A5A122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072" y="1543666"/>
            <a:ext cx="7787856" cy="377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92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C867CA-5335-8710-18BC-039EBD6A7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Lettertype, tekst, logo, Graphics&#10;&#10;Door AI gegenereerde inhoud is mogelijk onjuist.">
            <a:extLst>
              <a:ext uri="{FF2B5EF4-FFF2-40B4-BE49-F238E27FC236}">
                <a16:creationId xmlns:a16="http://schemas.microsoft.com/office/drawing/2014/main" id="{6A9A5D24-80BC-1B04-67FB-D3128A535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932" y="2067654"/>
            <a:ext cx="6334135" cy="272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15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B3211A-903E-24C2-842B-8ACC9D253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876FCAD2-926F-867F-F160-7BFC7EFD8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230" y="1619050"/>
            <a:ext cx="5639540" cy="36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8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3366D1-8BF0-A2D6-B21B-94CBFD70F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C45C814-9451-0AD6-B69B-47201D795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933" y="926678"/>
            <a:ext cx="5022133" cy="500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3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73CF9D-24F5-7397-E4FB-383869FF7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227ED39-C607-8DA1-15E8-C90F81F4F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128" y="1537523"/>
            <a:ext cx="6355744" cy="378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6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BF76A2-04F8-1646-97F7-AF9182B04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606082B-C5ED-BFCF-1325-D777CCF5B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968" y="2619262"/>
            <a:ext cx="8164064" cy="16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6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1166AC-0A76-86E2-F0F3-6D3940BC0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schermopname, Lettertype, logo&#10;&#10;Door AI gegenereerde inhoud is mogelijk onjuist.">
            <a:extLst>
              <a:ext uri="{FF2B5EF4-FFF2-40B4-BE49-F238E27FC236}">
                <a16:creationId xmlns:a16="http://schemas.microsoft.com/office/drawing/2014/main" id="{B277E2A5-DEB1-E069-D3DF-DDE95DAAD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471" y="656838"/>
            <a:ext cx="4001058" cy="554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83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9392B8-1337-374A-E2FA-829D50B10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05F2F50-871D-43DD-C915-E20B1E049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241" y="1981749"/>
            <a:ext cx="7431517" cy="289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8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B36908-3541-B96D-FBA3-49B807DEC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91A6D2C-35A4-4455-0575-9CD98A905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835" y="2312932"/>
            <a:ext cx="6212329" cy="223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92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6F68E0-9D41-AF1A-47D5-06806A233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Lettertype, logo, symbool&#10;&#10;Door AI gegenereerde inhoud is mogelijk onjuist.">
            <a:extLst>
              <a:ext uri="{FF2B5EF4-FFF2-40B4-BE49-F238E27FC236}">
                <a16:creationId xmlns:a16="http://schemas.microsoft.com/office/drawing/2014/main" id="{46A379AF-29A5-9782-6998-81C5EB229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1825104"/>
            <a:ext cx="10172700" cy="320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77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5FDEB1-6095-FA91-8A3F-1262EDA1F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Lettertype, tekst, Graphics, symbool&#10;&#10;Door AI gegenereerde inhoud is mogelijk onjuist.">
            <a:extLst>
              <a:ext uri="{FF2B5EF4-FFF2-40B4-BE49-F238E27FC236}">
                <a16:creationId xmlns:a16="http://schemas.microsoft.com/office/drawing/2014/main" id="{E800269D-E179-CD9A-4608-08275B73E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97" y="2476367"/>
            <a:ext cx="3620005" cy="190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48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39FDBA-9EED-9FFF-4622-C3D31D10D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B20BE2A-7A22-AFC0-22BE-9A3BADFF3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15" y="2219156"/>
            <a:ext cx="8021169" cy="241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06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E9B184-C4A6-6F61-7721-67DDF0A1A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5D125D0-AFFA-7DF2-0BD2-7FC11C606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808" y="1921026"/>
            <a:ext cx="5188384" cy="301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43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5D7D6B-1CBF-D7D4-7A9F-3D0364EB2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Lettertype, schermopname, ontwerp&#10;&#10;Door AI gegenereerde inhoud is mogelijk onjuist.">
            <a:extLst>
              <a:ext uri="{FF2B5EF4-FFF2-40B4-BE49-F238E27FC236}">
                <a16:creationId xmlns:a16="http://schemas.microsoft.com/office/drawing/2014/main" id="{CB7CF9E1-3A4F-48A7-2E7B-534E71706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807" y="2709840"/>
            <a:ext cx="3514385" cy="14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70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1AC27A-9BB8-7E30-9476-3C25F5B0C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logo, Lettertype, Graphics&#10;&#10;Door AI gegenereerde inhoud is mogelijk onjuist.">
            <a:extLst>
              <a:ext uri="{FF2B5EF4-FFF2-40B4-BE49-F238E27FC236}">
                <a16:creationId xmlns:a16="http://schemas.microsoft.com/office/drawing/2014/main" id="{0B6B938A-284A-F862-66B7-D2C700BB0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76" y="2042042"/>
            <a:ext cx="2742648" cy="277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10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CB390D-FB38-2648-7D5B-C125703D8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D6C07ED-B576-008E-17AB-6D93E0463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573" y="1172283"/>
            <a:ext cx="6410853" cy="451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60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082DDA-3606-C807-40F7-78FCCF7D0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Lettertype, ontwerp, illustratie&#10;&#10;Door AI gegenereerde inhoud is mogelijk onjuist.">
            <a:extLst>
              <a:ext uri="{FF2B5EF4-FFF2-40B4-BE49-F238E27FC236}">
                <a16:creationId xmlns:a16="http://schemas.microsoft.com/office/drawing/2014/main" id="{F5FCC801-5DD0-5FBC-01A1-E10E00973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918" y="1140149"/>
            <a:ext cx="6472163" cy="457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0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55DC46-7807-E16E-03BA-288A19DFD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Lettertype, schermopname, logo&#10;&#10;Door AI gegenereerde inhoud is mogelijk onjuist.">
            <a:extLst>
              <a:ext uri="{FF2B5EF4-FFF2-40B4-BE49-F238E27FC236}">
                <a16:creationId xmlns:a16="http://schemas.microsoft.com/office/drawing/2014/main" id="{1F5A6DCD-E152-F319-8454-0DDC4BEAA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662" y="2117899"/>
            <a:ext cx="7940675" cy="262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62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79FEAC-3797-7B31-6ED8-CFCD5A128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Menselijk gezicht, glimlach, persoon, kleding&#10;&#10;Door AI gegenereerde inhoud is mogelijk onjuist.">
            <a:extLst>
              <a:ext uri="{FF2B5EF4-FFF2-40B4-BE49-F238E27FC236}">
                <a16:creationId xmlns:a16="http://schemas.microsoft.com/office/drawing/2014/main" id="{A9DA8A0A-122F-3D0A-8041-8817E1263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402" y="1390097"/>
            <a:ext cx="4463195" cy="407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04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A3B0E8-7270-6A6F-EA78-D619194F5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Graphics, grafische vormgeving, schermopname&#10;&#10;Door AI gegenereerde inhoud is mogelijk onjuist.">
            <a:extLst>
              <a:ext uri="{FF2B5EF4-FFF2-40B4-BE49-F238E27FC236}">
                <a16:creationId xmlns:a16="http://schemas.microsoft.com/office/drawing/2014/main" id="{38DC9E74-E992-4D05-8CA0-7CB78C508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96" y="856196"/>
            <a:ext cx="6643008" cy="514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50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2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5E5F36-69E5-579F-2128-D29BD9CD6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chets, tekening, Lijnillustraties, handschrift&#10;&#10;Door AI gegenereerde inhoud is mogelijk onjuist.">
            <a:extLst>
              <a:ext uri="{FF2B5EF4-FFF2-40B4-BE49-F238E27FC236}">
                <a16:creationId xmlns:a16="http://schemas.microsoft.com/office/drawing/2014/main" id="{7B7A05C4-1CD4-1BA2-DB4E-00FCAA9D2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346" y="1655062"/>
            <a:ext cx="5249308" cy="35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58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132</Words>
  <Application>Microsoft Office PowerPoint</Application>
  <PresentationFormat>Breedbeeld</PresentationFormat>
  <Paragraphs>31</Paragraphs>
  <Slides>45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45</vt:i4>
      </vt:variant>
    </vt:vector>
  </HeadingPairs>
  <TitlesOfParts>
    <vt:vector size="49" baseType="lpstr">
      <vt:lpstr>Aptos</vt:lpstr>
      <vt:lpstr>Aptos Display</vt:lpstr>
      <vt:lpstr>Arial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 Bos</dc:creator>
  <cp:lastModifiedBy>Michael Bos</cp:lastModifiedBy>
  <cp:revision>6</cp:revision>
  <dcterms:created xsi:type="dcterms:W3CDTF">2025-08-19T12:18:46Z</dcterms:created>
  <dcterms:modified xsi:type="dcterms:W3CDTF">2025-08-19T15:12:20Z</dcterms:modified>
</cp:coreProperties>
</file>